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65" r:id="rId5"/>
    <p:sldId id="259" r:id="rId6"/>
    <p:sldId id="266" r:id="rId7"/>
    <p:sldId id="260" r:id="rId8"/>
    <p:sldId id="267" r:id="rId9"/>
    <p:sldId id="262" r:id="rId10"/>
    <p:sldId id="268" r:id="rId11"/>
    <p:sldId id="261" r:id="rId12"/>
    <p:sldId id="269" r:id="rId13"/>
    <p:sldId id="257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AD25B0"/>
    <a:srgbClr val="D21441"/>
    <a:srgbClr val="00FF00"/>
    <a:srgbClr val="302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86380" autoAdjust="0"/>
  </p:normalViewPr>
  <p:slideViewPr>
    <p:cSldViewPr>
      <p:cViewPr varScale="1">
        <p:scale>
          <a:sx n="71" d="100"/>
          <a:sy n="71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1416-3DD9-42AD-9DE4-C4060649FB7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150F-1831-4747-B8C4-93062D94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9.gif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656576"/>
            <a:ext cx="82809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Georgia" pitchFamily="18" charset="0"/>
              </a:rPr>
              <a:t>Интерактивная игра для детей 5-6 лет в рамках  образовательной </a:t>
            </a:r>
            <a:r>
              <a:rPr lang="ru-RU" sz="3400" b="1" dirty="0" smtClean="0">
                <a:solidFill>
                  <a:srgbClr val="C00000"/>
                </a:solidFill>
                <a:latin typeface="Georgia" pitchFamily="18" charset="0"/>
              </a:rPr>
              <a:t>ситуации по закреплению правил дорожной безопасности</a:t>
            </a:r>
            <a:endParaRPr lang="ru-RU" sz="3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«Путешествие колобка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по улицам города»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Разработчик:</a:t>
            </a:r>
          </a:p>
          <a:p>
            <a:pPr algn="r"/>
            <a:r>
              <a:rPr lang="ru-RU" sz="2800" b="1" dirty="0" err="1">
                <a:solidFill>
                  <a:srgbClr val="C00000"/>
                </a:solidFill>
                <a:latin typeface="Gabriola" pitchFamily="82" charset="0"/>
              </a:rPr>
              <a:t>Пивина</a:t>
            </a:r>
            <a:r>
              <a:rPr lang="ru-RU" sz="2800" b="1" dirty="0">
                <a:solidFill>
                  <a:srgbClr val="C00000"/>
                </a:solidFill>
                <a:latin typeface="Gabriola" pitchFamily="82" charset="0"/>
              </a:rPr>
              <a:t> Екатерина Олеговна</a:t>
            </a:r>
          </a:p>
          <a:p>
            <a:pPr algn="r"/>
            <a:r>
              <a:rPr lang="ru-RU" sz="2800" b="1" dirty="0">
                <a:solidFill>
                  <a:srgbClr val="C00000"/>
                </a:solidFill>
                <a:latin typeface="Gabriola" pitchFamily="82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нструктор по физической культуре</a:t>
            </a:r>
          </a:p>
          <a:p>
            <a:pPr algn="just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0"/>
            <a:ext cx="87849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Муниципальное автономное дошкольное образовательное учреждение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Центр развития ребенка - детский сад №2 МО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Усть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-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Лабинский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район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876800"/>
            <a:ext cx="230505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208912" cy="4968552"/>
          </a:xfrm>
        </p:spPr>
        <p:txBody>
          <a:bodyPr>
            <a:normAutofit fontScale="62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Город, в котором с тобой мы живём, можно по праву сравнить с букварём. Азбукой улиц, проспектов, дорог город даёт нам все время урок. Вот она, азбука, - над головой: знаки развешаны вдоль мостовой. Азбуку города помни всегда, чтоб не случилась с тобою беда.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 слайде изображены дорожные знаки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Детям задают вопрос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-«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Какие знаки разрешают  движение пешехода?». </a:t>
            </a:r>
            <a:endParaRPr lang="ru-RU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Выбрав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нужный ответ, ребёнок наводит стрелкой мышки на тот знак, который разрешает движение пешехода, если этот ответ верный, то знак «вращается» на 360</a:t>
            </a:r>
            <a:r>
              <a:rPr lang="ar-SA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﮲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и в нижнем углу – слева, выезжает салют. Если ответ не верный, то знак «покачивается» и загорается красным цветом.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Можно детям задать вопросы: «Что значит разрешающие знаки и запрещающие?  Чем они отличаются? Что означают знаки, которые вы видите на слайде?»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3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3717032"/>
            <a:ext cx="899592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33196_original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3573016"/>
            <a:ext cx="1224136" cy="1224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Овал 5"/>
          <p:cNvSpPr/>
          <p:nvPr/>
        </p:nvSpPr>
        <p:spPr>
          <a:xfrm>
            <a:off x="7884368" y="3645024"/>
            <a:ext cx="108012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71600" y="3429000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96136" y="1700808"/>
            <a:ext cx="720080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Not-2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848" y="3501008"/>
            <a:ext cx="1368152" cy="1368152"/>
          </a:xfrm>
          <a:prstGeom prst="rect">
            <a:avLst/>
          </a:prstGeom>
        </p:spPr>
      </p:pic>
      <p:pic>
        <p:nvPicPr>
          <p:cNvPr id="10" name="Рисунок 9" descr="article279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356992"/>
            <a:ext cx="1086082" cy="1069309"/>
          </a:xfrm>
          <a:prstGeom prst="rect">
            <a:avLst/>
          </a:prstGeom>
        </p:spPr>
      </p:pic>
      <p:pic>
        <p:nvPicPr>
          <p:cNvPr id="11" name="Рисунок 10" descr="pesheh_perehod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212976"/>
            <a:ext cx="1067569" cy="10675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stop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556792"/>
            <a:ext cx="864096" cy="1048125"/>
          </a:xfrm>
          <a:prstGeom prst="rect">
            <a:avLst/>
          </a:prstGeom>
        </p:spPr>
      </p:pic>
      <p:pic>
        <p:nvPicPr>
          <p:cNvPr id="13" name="Рисунок 12" descr="490px-Znak_C-13.svg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140968"/>
            <a:ext cx="792088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Овал 14"/>
          <p:cNvSpPr/>
          <p:nvPr/>
        </p:nvSpPr>
        <p:spPr>
          <a:xfrm>
            <a:off x="5148064" y="2852936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3.1 Въезд запрещен1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873" y="2636912"/>
            <a:ext cx="1133459" cy="1224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0"/>
            <a:ext cx="8784976" cy="155679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омоги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разобраться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колобку,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024C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разрешают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пешехода?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8" name="Рисунок 17" descr="gif58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50403"/>
              </a:clrFrom>
              <a:clrTo>
                <a:srgbClr val="0504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6557"/>
            <a:ext cx="3672408" cy="3481443"/>
          </a:xfrm>
          <a:prstGeom prst="rect">
            <a:avLst/>
          </a:prstGeom>
        </p:spPr>
      </p:pic>
      <p:pic>
        <p:nvPicPr>
          <p:cNvPr id="21" name="Рисунок 20" descr="Razvivajushhie_igry_dlja_detej-9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085184"/>
            <a:ext cx="1356525" cy="1368152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7524328" y="6309320"/>
            <a:ext cx="1152128" cy="36004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023920" y="1340768"/>
            <a:ext cx="76472" cy="720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560840" cy="3865984"/>
          </a:xfrm>
        </p:spPr>
        <p:txBody>
          <a:bodyPr>
            <a:normAutofit fontScale="700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Если ты бежишь в пути, через улицу пройти там, иди, где весь народ, там, где знак есть …(переход).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Задание: Что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нужно сделать, чтобы перейти дорогу дальше? Сверху на середине, в белом облаке вопрос и варианты ответа: посмотреть направо? Посмотреть налево? Дождаться остановки машин.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Правильный ответ: посмотреть направо, дождаться остановки машин.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nimanie_det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179512" y="-171400"/>
            <a:ext cx="7776864" cy="2808312"/>
          </a:xfrm>
          <a:prstGeom prst="cloudCallou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0"/>
            <a:ext cx="7056784" cy="126876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3024CE"/>
                </a:solidFill>
                <a:cs typeface="Aharoni" pitchFamily="2" charset="-79"/>
              </a:rPr>
              <a:t>Что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smtClean="0">
                <a:solidFill>
                  <a:srgbClr val="FFFF00"/>
                </a:solidFill>
                <a:cs typeface="Aharoni" pitchFamily="2" charset="-79"/>
              </a:rPr>
              <a:t>нужно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сделать, </a:t>
            </a:r>
            <a:r>
              <a:rPr lang="ru-RU" b="1" dirty="0" smtClean="0">
                <a:solidFill>
                  <a:srgbClr val="00B050"/>
                </a:solidFill>
                <a:cs typeface="Aharoni" pitchFamily="2" charset="-79"/>
              </a:rPr>
              <a:t>чтобы </a:t>
            </a:r>
            <a:r>
              <a:rPr lang="ru-RU" b="1" dirty="0" smtClean="0">
                <a:solidFill>
                  <a:srgbClr val="3024CE"/>
                </a:solidFill>
                <a:cs typeface="Aharoni" pitchFamily="2" charset="-79"/>
              </a:rPr>
              <a:t>перейти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дорогу </a:t>
            </a:r>
            <a:r>
              <a:rPr lang="ru-RU" b="1" dirty="0" smtClean="0">
                <a:solidFill>
                  <a:schemeClr val="accent6"/>
                </a:solidFill>
                <a:cs typeface="Aharoni" pitchFamily="2" charset="-79"/>
              </a:rPr>
              <a:t>дальше?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" name="Рисунок 5" descr="6b597ab0ef3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501008"/>
            <a:ext cx="1075946" cy="990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76470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B0F0"/>
                </a:solidFill>
                <a:cs typeface="Aharoni" pitchFamily="2" charset="-79"/>
              </a:rPr>
              <a:t>Посмотреть</a:t>
            </a:r>
            <a:r>
              <a:rPr lang="ru-RU" sz="3000" b="1" dirty="0" smtClean="0">
                <a:cs typeface="Aharoni" pitchFamily="2" charset="-79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cs typeface="Aharoni" pitchFamily="2" charset="-79"/>
              </a:rPr>
              <a:t>направо?</a:t>
            </a:r>
            <a:endParaRPr lang="ru-RU" sz="3000" b="1" dirty="0">
              <a:solidFill>
                <a:srgbClr val="00B050"/>
              </a:solidFill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76470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cs typeface="Aharoni" pitchFamily="2" charset="-79"/>
              </a:rPr>
              <a:t>Дождаться остановки</a:t>
            </a:r>
            <a:r>
              <a:rPr lang="ru-RU" sz="3000" b="1" dirty="0" smtClean="0">
                <a:cs typeface="Aharoni" pitchFamily="2" charset="-79"/>
              </a:rPr>
              <a:t> </a:t>
            </a:r>
            <a:r>
              <a:rPr lang="ru-RU" sz="3000" b="1" dirty="0" smtClean="0">
                <a:solidFill>
                  <a:srgbClr val="3024CE"/>
                </a:solidFill>
                <a:cs typeface="Aharoni" pitchFamily="2" charset="-79"/>
              </a:rPr>
              <a:t>машин?</a:t>
            </a:r>
            <a:endParaRPr lang="ru-RU" sz="3000" b="1" dirty="0">
              <a:solidFill>
                <a:srgbClr val="3024CE"/>
              </a:solidFill>
              <a:cs typeface="Aharoni" pitchFamily="2" charset="-79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524328" y="6309320"/>
            <a:ext cx="1152128" cy="36004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87824" y="1268760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  <a:cs typeface="Aharoni" pitchFamily="2" charset="-79"/>
              </a:rPr>
              <a:t>Посмотреть</a:t>
            </a:r>
            <a:r>
              <a:rPr lang="ru-RU" sz="3000" b="1" dirty="0" smtClean="0">
                <a:cs typeface="Aharoni" pitchFamily="2" charset="-79"/>
              </a:rPr>
              <a:t> </a:t>
            </a:r>
            <a:r>
              <a:rPr lang="ru-RU" sz="3000" b="1" dirty="0" smtClean="0">
                <a:solidFill>
                  <a:srgbClr val="00B050"/>
                </a:solidFill>
                <a:cs typeface="Aharoni" pitchFamily="2" charset="-79"/>
              </a:rPr>
              <a:t>налево?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274638"/>
            <a:ext cx="370384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>
            <a:normAutofit fontScale="4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Завершающий слайд с изображением колобка. Вот и закончилось путешествие колобка по улицам города. Детям дается возможность высказать своё мнение, обсудить те моменты, в которых возможно они затруднялись ответить.</a:t>
            </a:r>
            <a:endParaRPr lang="ru-RU" sz="4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Вопросы рефлексии:</a:t>
            </a:r>
            <a:endParaRPr lang="ru-RU" sz="4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Как вы думаете, пригодятся вам эти знания о ППД в жизни. </a:t>
            </a:r>
            <a:endParaRPr lang="ru-RU" sz="4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При переходе, каких улиц города вам нужно знать правила.</a:t>
            </a:r>
            <a:endParaRPr lang="ru-RU" sz="4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Кому вы можете рассказать о правилах  дорожного движения, кого можно научить о правильном переходе </a:t>
            </a:r>
            <a:endParaRPr lang="ru-RU" sz="4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Какие у вас есть идеи по продолжению этой игры, каким правилам по дорожному движению вы бы хотели научить ( где можно играть в мяч, где ездить на велосипеде).</a:t>
            </a:r>
            <a:endParaRPr lang="ru-RU" sz="4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 правом нижнем углу, красная кнопка с надписью «выход», нажимая на неё, можно завершить показ слайдов</a:t>
            </a:r>
            <a:r>
              <a:rPr lang="ru-RU" sz="4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7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381b_daf2c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245198"/>
            <a:ext cx="2016224" cy="1732953"/>
          </a:xfrm>
          <a:prstGeom prst="rect">
            <a:avLst/>
          </a:prstGeom>
        </p:spPr>
      </p:pic>
      <p:pic>
        <p:nvPicPr>
          <p:cNvPr id="4" name="Рисунок 3" descr="6b597ab0ef3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284984"/>
            <a:ext cx="1094965" cy="1008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5400600" cy="72008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3024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Конец игры!</a:t>
            </a:r>
            <a:endParaRPr lang="ru-RU" dirty="0">
              <a:solidFill>
                <a:srgbClr val="3024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gif58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50403"/>
              </a:clrFrom>
              <a:clrTo>
                <a:srgbClr val="0504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692696"/>
            <a:ext cx="4762500" cy="4514850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7380312" y="6381328"/>
            <a:ext cx="1368152" cy="476672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ВЫХОД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008112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  <a:t>Образовательная область: «Познавательное развитие»</a:t>
            </a:r>
            <a:b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1800" b="1" i="1" dirty="0">
                <a:solidFill>
                  <a:srgbClr val="002060"/>
                </a:solidFill>
                <a:ea typeface="+mn-ea"/>
                <a:cs typeface="+mn-cs"/>
              </a:rPr>
              <a:t>Цель:</a:t>
            </a:r>
            <a:r>
              <a:rPr lang="ru-RU" sz="1800" b="1" dirty="0">
                <a:solidFill>
                  <a:srgbClr val="002060"/>
                </a:solidFill>
                <a:ea typeface="+mn-ea"/>
                <a:cs typeface="+mn-cs"/>
              </a:rPr>
              <a:t> сформировать у дошкольников устойчивые навыки соблюдения и выполнения правил дорожного движения посредством интерактивной игры.</a:t>
            </a:r>
            <a:br>
              <a:rPr lang="ru-RU" sz="1800" b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40000" lnSpcReduction="20000"/>
          </a:bodyPr>
          <a:lstStyle/>
          <a:p>
            <a:r>
              <a:rPr lang="ru-RU" sz="3800" b="1" i="1" dirty="0" smtClean="0"/>
              <a:t>Задачи</a:t>
            </a:r>
            <a:r>
              <a:rPr lang="ru-RU" sz="3800" b="1" i="1" dirty="0"/>
              <a:t>:</a:t>
            </a:r>
            <a:endParaRPr lang="ru-RU" sz="3800" b="1" dirty="0"/>
          </a:p>
          <a:p>
            <a:r>
              <a:rPr lang="ru-RU" sz="3800" b="1" i="1" dirty="0"/>
              <a:t>  Образовательные:</a:t>
            </a:r>
            <a:endParaRPr lang="ru-RU" sz="3800" b="1" dirty="0"/>
          </a:p>
          <a:p>
            <a:r>
              <a:rPr lang="ru-RU" sz="3800" b="1" dirty="0"/>
              <a:t>-  сформировать навыки безопасного перехода дорог по зебре со светофором и без светофора; </a:t>
            </a:r>
          </a:p>
          <a:p>
            <a:r>
              <a:rPr lang="ru-RU" sz="3800" b="1" dirty="0"/>
              <a:t>- закрепить знания детей о знаках дорожного движения.</a:t>
            </a:r>
          </a:p>
          <a:p>
            <a:r>
              <a:rPr lang="ru-RU" sz="3800" b="1" i="1" dirty="0"/>
              <a:t>Развивающие:</a:t>
            </a:r>
            <a:endParaRPr lang="ru-RU" sz="3800" b="1" dirty="0"/>
          </a:p>
          <a:p>
            <a:r>
              <a:rPr lang="ru-RU" sz="3800" b="1" dirty="0"/>
              <a:t>- развивать логическое мышление, уметь делать выводы, рассуждать, проводить самоанализ, задавать вопросы.</a:t>
            </a:r>
          </a:p>
          <a:p>
            <a:r>
              <a:rPr lang="ru-RU" sz="3800" b="1" i="1" dirty="0"/>
              <a:t> Воспитательные:</a:t>
            </a:r>
            <a:endParaRPr lang="ru-RU" sz="3800" b="1" dirty="0"/>
          </a:p>
          <a:p>
            <a:r>
              <a:rPr lang="ru-RU" sz="3800" b="1" dirty="0"/>
              <a:t>- воспитывать у детей понимания ценностей человеческой жизни; </a:t>
            </a:r>
          </a:p>
          <a:p>
            <a:r>
              <a:rPr lang="ru-RU" sz="3800" b="1" dirty="0"/>
              <a:t>- закреплять навыки бережного отношения к своему здоровью.</a:t>
            </a:r>
          </a:p>
          <a:p>
            <a:r>
              <a:rPr lang="ru-RU" sz="3800" b="1" i="1" dirty="0"/>
              <a:t>Методические рекомендации к использованию интерактивной игры: </a:t>
            </a:r>
            <a:endParaRPr lang="ru-RU" sz="3800" b="1" dirty="0"/>
          </a:p>
          <a:p>
            <a:r>
              <a:rPr lang="ru-RU" sz="3800" b="1" dirty="0"/>
              <a:t>● Проведение с детьми познавательных занятий, бесед по ознакомлению правилами дорожного движения. </a:t>
            </a:r>
          </a:p>
          <a:p>
            <a:r>
              <a:rPr lang="ru-RU" sz="3800" b="1" dirty="0"/>
              <a:t>● Организация речевых ситуаций позволяющих детям высказать своё мнение о ситуациях на дорогах, варианты решений проблемных ситуаций.</a:t>
            </a:r>
          </a:p>
          <a:p>
            <a:r>
              <a:rPr lang="ru-RU" sz="3800" b="1" dirty="0"/>
              <a:t>● Рассматривание с детьми картинок по правилам дорожного движения.</a:t>
            </a:r>
          </a:p>
          <a:p>
            <a:r>
              <a:rPr lang="ru-RU" sz="3800" b="1" dirty="0"/>
              <a:t>● Отгадывание загадок о знаках дорожного движения.</a:t>
            </a:r>
          </a:p>
          <a:p>
            <a:r>
              <a:rPr lang="ru-RU" sz="3800" b="1" dirty="0"/>
              <a:t>● Придумывание историй о безопасном приключении колобка на улицах города.</a:t>
            </a:r>
          </a:p>
          <a:p>
            <a:r>
              <a:rPr lang="ru-RU" sz="3800" b="1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5058163_ramkidetsk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823" y="0"/>
            <a:ext cx="92423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2808312" cy="369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Gabriola" pitchFamily="82" charset="0"/>
              </a:rPr>
              <a:t>Учимся, играя</a:t>
            </a:r>
            <a:endParaRPr lang="ru-RU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4680520" cy="5853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Gabriola" pitchFamily="82" charset="0"/>
              </a:rPr>
              <a:t>Развивающая игра по ПДД</a:t>
            </a:r>
            <a:endParaRPr lang="ru-RU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4752528" cy="16561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«Путешествие колобка </a:t>
            </a:r>
          </a:p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 по улицам города»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827584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28184" y="1844824"/>
            <a:ext cx="2736304" cy="1656184"/>
          </a:xfrm>
          <a:prstGeom prst="wedgeRoundRectCallout">
            <a:avLst/>
          </a:prstGeom>
          <a:solidFill>
            <a:srgbClr val="92D05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Привет ребята! Я колобок! Я собираюсь отправиться в город., вы со мной?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lastslide" highlightClick="1"/>
          </p:cNvPr>
          <p:cNvSpPr/>
          <p:nvPr/>
        </p:nvSpPr>
        <p:spPr>
          <a:xfrm>
            <a:off x="323528" y="6165304"/>
            <a:ext cx="2160240" cy="360040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 из 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На данном слайде изображены герои мультфильма «Уроки тётушки </a:t>
            </a:r>
            <a:r>
              <a:rPr lang="ru-RU" b="1" dirty="0" smtClean="0">
                <a:solidFill>
                  <a:srgbClr val="C00000"/>
                </a:solidFill>
              </a:rPr>
              <a:t>Совы: азбука безопасности на дороге».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ерои </a:t>
            </a:r>
            <a:r>
              <a:rPr lang="ru-RU" b="1" dirty="0">
                <a:solidFill>
                  <a:srgbClr val="002060"/>
                </a:solidFill>
              </a:rPr>
              <a:t>мультфильма, предлагают колобку пройти по тому участку, где есть зебра. Детям задаётся вопрос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«Какую зебру имеют в виду герои мультфильма?». В правом верхнем углу (облако) дано три варианта ответа в изображениях (зебра, тельняшка, пешеходный переход).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Нажимая </a:t>
            </a:r>
            <a:r>
              <a:rPr lang="ru-RU" b="1" dirty="0">
                <a:solidFill>
                  <a:srgbClr val="002060"/>
                </a:solidFill>
              </a:rPr>
              <a:t>на изображение, если оно не правильное, то в правом нижнем углу появляется прямоугольник с надписью «не правильно».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Нажимая </a:t>
            </a:r>
            <a:r>
              <a:rPr lang="ru-RU" b="1" dirty="0">
                <a:solidFill>
                  <a:srgbClr val="002060"/>
                </a:solidFill>
              </a:rPr>
              <a:t>на последнюю (3) картинку (правильную) она «выезжает» на середину слайда и вращается вокруг себя. </a:t>
            </a:r>
          </a:p>
        </p:txBody>
      </p:sp>
    </p:spTree>
    <p:extLst>
      <p:ext uri="{BB962C8B-B14F-4D97-AF65-F5344CB8AC3E}">
        <p14:creationId xmlns:p14="http://schemas.microsoft.com/office/powerpoint/2010/main" val="28079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b597ab0ef3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5" y="2204864"/>
            <a:ext cx="792088" cy="729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Какую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зебру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имеют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ввиду 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герои 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D25B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мультфильма?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156176" y="2852936"/>
            <a:ext cx="1368152" cy="792088"/>
          </a:xfrm>
          <a:prstGeom prst="wedgeRoundRectCallout">
            <a:avLst/>
          </a:prstGeom>
          <a:solidFill>
            <a:schemeClr val="bg1">
              <a:lumMod val="9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 правильно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56376" y="6237312"/>
            <a:ext cx="936104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5004048" y="260648"/>
            <a:ext cx="4139952" cy="1988840"/>
          </a:xfrm>
          <a:prstGeom prst="cloudCallou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ag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548680"/>
            <a:ext cx="984665" cy="86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g20071116192014375000t3n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052736"/>
            <a:ext cx="93610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qdefault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620688"/>
            <a:ext cx="1080120" cy="810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gif58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50403"/>
              </a:clrFrom>
              <a:clrTo>
                <a:srgbClr val="0504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560" y="2636912"/>
            <a:ext cx="4762500" cy="4514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4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 данном слайде изображён светофор и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бегемотик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Он не знает последовательность расположения огней  светофора, поэтому просит помочь.  Детям предлагается отгадать загадки. Отгадав  загадку, ребёнок выбирает нужный цвет, нажав  указателем мышки на соответствующий цвет.  Если всё выполнено правильно, то в левом нижнем углу появляется «салют».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Загадки: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Этот свет - твой первый друг - Деловито строгий. Если он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зажёгся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вдруг - Нет пути дороги. (Какой свет? Нажми на него)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Этот свет - твой друг второй даёт совет толковый: Стой! Внимание утрой! Жди сигналов новых! (Какой свет? Нажми на него)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Третий друг тебе мигнул Своим надежным светом: Проходи! Угрозы нет! Я уверен в этом! (Какой свет? Нажми на него)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b597ab0ef3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365104"/>
            <a:ext cx="1154158" cy="1062610"/>
          </a:xfrm>
          <a:prstGeom prst="rect">
            <a:avLst/>
          </a:prstGeom>
        </p:spPr>
      </p:pic>
      <p:sp>
        <p:nvSpPr>
          <p:cNvPr id="4" name="Блок-схема: магнитный диск 3"/>
          <p:cNvSpPr/>
          <p:nvPr/>
        </p:nvSpPr>
        <p:spPr>
          <a:xfrm>
            <a:off x="5148064" y="1484784"/>
            <a:ext cx="720080" cy="1008112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7380312" y="1484784"/>
            <a:ext cx="720080" cy="1008112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6228184" y="1484784"/>
            <a:ext cx="720080" cy="1008112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83768" y="1988840"/>
            <a:ext cx="576064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83768" y="2996952"/>
            <a:ext cx="576064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83768" y="3933056"/>
            <a:ext cx="576064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684568" y="3212976"/>
            <a:ext cx="648072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612560" y="1772816"/>
            <a:ext cx="648072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828584" y="4509120"/>
            <a:ext cx="720080" cy="8640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512" y="0"/>
            <a:ext cx="8712968" cy="141277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35"/>
              </a:avLst>
            </a:prstTxWarp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024CE"/>
                </a:solidFill>
                <a:effectLst/>
                <a:cs typeface="Aharoni" pitchFamily="2" charset="-79"/>
              </a:rPr>
              <a:t>Помоги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024CE"/>
                </a:solidFill>
                <a:effectLst/>
                <a:cs typeface="Aharoni" pitchFamily="2" charset="-79"/>
              </a:rPr>
              <a:t>бегемотику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024CE"/>
                </a:solidFill>
                <a:effectLst/>
                <a:cs typeface="Aharoni" pitchFamily="2" charset="-79"/>
              </a:rPr>
              <a:t> раскрасить правильно светофор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024CE"/>
              </a:solidFill>
              <a:effectLst/>
              <a:cs typeface="Aharoni" pitchFamily="2" charset="-79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1152128" cy="36004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feyerverk-i-salyut-animatsionnaya-kartinka-0070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869160"/>
            <a:ext cx="190500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0764 C -0.01806 0.00949 -0.0198 0.01204 -0.02223 0.01366 C -0.02518 0.01597 -0.0316 0.01991 -0.0316 0.02014 C -0.03542 0.02546 -0.04063 0.03009 -0.04723 0.03194 C -0.05712 0.04213 -0.06858 0.04005 -0.08299 0.0412 C -0.14497 0.05671 -0.29184 0.04722 -0.29983 0.04722 C -0.31945 0.05255 -0.31129 0.05069 -0.32466 0.05347 C -0.33907 0.06042 -0.35955 0.05857 -0.37466 0.05949 C -0.3849 0.06181 -0.39566 0.06157 -0.40573 0.06412 C -0.40921 0.06482 -0.4125 0.06551 -0.41528 0.06713 C -0.41719 0.06806 -0.4191 0.06968 -0.42136 0.07014 C -0.43473 0.07361 -0.44844 0.07477 -0.46181 0.0794 C -0.50243 0.0787 -0.54306 0.07847 -0.58351 0.07778 C -0.5915 0.07755 -0.59948 0.07199 -0.60695 0.07014 C -0.61858 0.06759 -0.63108 0.0662 -0.64289 0.06412 C -0.65278 0.06227 -0.66025 0.05625 -0.66927 0.05347 C -0.67327 0.04954 -0.67674 0.04884 -0.68177 0.04722 C -0.6849 0.04514 -0.6875 0.04236 -0.69115 0.0412 C -0.69271 0.04074 -0.69427 0.04028 -0.69584 0.03958 C -0.70469 0.03472 -0.71094 0.02894 -0.72084 0.02593 C -0.72587 0.02269 -0.73056 0.02014 -0.73629 0.01829 C -0.7408 0.01412 -0.74636 0.01088 -0.75052 0.00602 C -0.76025 -0.00556 -0.7474 0.00741 -0.75677 -0.00162 C -0.75903 -0.0081 -0.76476 -0.00995 -0.76927 -0.01528 C -0.77813 -0.02616 -0.76667 -0.01435 -0.77552 -0.02292 C -0.779 -0.03819 -0.77396 -0.02222 -0.78004 -0.03194 C -0.78264 -0.03611 -0.78316 -0.0412 -0.78473 -0.04583 C -0.78594 -0.04931 -0.78889 -0.05185 -0.79098 -0.05486 C -0.79393 -0.05903 -0.79514 -0.06343 -0.79861 -0.06713 C -0.80035 -0.07176 -0.80243 -0.07893 -0.8066 -0.08241 C -0.80782 -0.08333 -0.81111 -0.0838 -0.81111 -0.08356 " pathEditMode="relative" rAng="0" ptsTypes="fffffffffffffff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-1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00718 C -0.0599 -0.02731 -0.02865 0.02824 -0.04757 -0.01111 C -0.04879 -0.01342 -0.05087 -0.01435 -0.05209 -0.01643 C -0.06337 -0.03588 -0.06806 -0.04791 -0.08542 -0.05301 C -0.10399 -0.07199 -0.13264 -0.07615 -0.15365 -0.07638 C -0.23143 -0.07801 -0.3092 -0.07824 -0.38698 -0.07916 C -0.40747 -0.08611 -0.42813 -0.08703 -0.44896 -0.08958 C -0.46632 -0.09745 -0.48438 -0.09838 -0.50209 -0.10277 C -0.51563 -0.11018 -0.52674 -0.10486 -0.53993 -0.1 C -0.56441 -0.09143 -0.5908 -0.08518 -0.61563 -0.08194 C -0.64618 -0.06828 -0.67847 -0.06504 -0.70972 -0.0581 C -0.72465 -0.05138 -0.74132 -0.04838 -0.7566 -0.04537 C -0.7632 -0.03958 -0.76754 -0.03726 -0.77483 -0.03472 C -0.78854 -0.0375 -0.78299 -0.03726 -0.79149 -0.03726 " pathEditMode="relative" rAng="0" ptsTypes="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0.04653 C -0.08125 0.03241 -0.16163 0.06019 -0.21736 0.06667 C -0.23611 0.0713 -0.25469 0.07315 -0.27344 0.07685 C -0.33958 0.07616 -0.40573 0.07662 -0.47188 0.07477 C -0.52934 0.07315 -0.47153 0.07199 -0.49618 0.06875 C -0.51024 0.0669 -0.53854 0.06458 -0.53854 0.06482 C -0.55313 0.0588 -0.56754 0.05694 -0.58264 0.05463 C -0.6 0.04792 -0.61771 0.04954 -0.63559 0.04653 C -0.65486 0.04352 -0.63438 0.04607 -0.65382 0.04051 C -0.66458 0.0375 -0.67622 0.03611 -0.68715 0.03426 C -0.71545 0.01597 -0.74896 0.02824 -0.77951 0.02824 " pathEditMode="relative" rAng="0" ptsTypes="ffffffffff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74642"/>
          </a:xfrm>
        </p:spPr>
        <p:txBody>
          <a:bodyPr>
            <a:norm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 слайде иллюстрация с изображением пешехода и проезжей части.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Нажимая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правой кнопкой мыши, ребёнок выбирает правильный ответ, если правильно, стрелка «мерцает», если не правильно, то «покачивается» и загорается черным цветом.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Задание к слайду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Убедись, что слева -  справа нет мчащихся машин. И тогда иди спокойно, все поймут, ты стал большим. Куда надо смотреть при переходе дороги? Сначала налево или сначала направо? 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0" y="0"/>
            <a:ext cx="8892480" cy="2060848"/>
          </a:xfrm>
          <a:prstGeom prst="cloudCallou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188640"/>
            <a:ext cx="7488832" cy="20882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3024CE"/>
                </a:solidFill>
                <a:latin typeface="Comic Sans MS" pitchFamily="66" charset="0"/>
              </a:rPr>
              <a:t>Куда </a:t>
            </a: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надо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смотреть</a:t>
            </a:r>
            <a:r>
              <a:rPr lang="ru-RU" dirty="0" smtClean="0">
                <a:solidFill>
                  <a:srgbClr val="3024CE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при</a:t>
            </a:r>
            <a:r>
              <a:rPr lang="ru-RU" dirty="0" smtClean="0">
                <a:solidFill>
                  <a:srgbClr val="3024CE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переходе</a:t>
            </a:r>
            <a:r>
              <a:rPr lang="ru-RU" dirty="0" smtClean="0">
                <a:solidFill>
                  <a:srgbClr val="3024CE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дороги?</a:t>
            </a:r>
          </a:p>
          <a:p>
            <a:r>
              <a:rPr lang="ru-RU" dirty="0" smtClean="0">
                <a:solidFill>
                  <a:srgbClr val="3024CE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сначала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налево,</a:t>
            </a:r>
          </a:p>
          <a:p>
            <a:r>
              <a:rPr lang="ru-RU" dirty="0" smtClean="0">
                <a:solidFill>
                  <a:srgbClr val="3024CE"/>
                </a:solidFill>
                <a:latin typeface="Comic Sans MS" pitchFamily="66" charset="0"/>
              </a:rPr>
              <a:t>		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Сначала </a:t>
            </a:r>
            <a:r>
              <a:rPr lang="ru-RU" dirty="0" smtClean="0">
                <a:solidFill>
                  <a:srgbClr val="3024CE"/>
                </a:solidFill>
                <a:latin typeface="Comic Sans MS" pitchFamily="66" charset="0"/>
              </a:rPr>
              <a:t>направо</a:t>
            </a:r>
          </a:p>
          <a:p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1619672" y="692696"/>
            <a:ext cx="792088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876256" y="1196752"/>
            <a:ext cx="86409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if58.g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50403"/>
              </a:clrFrom>
              <a:clrTo>
                <a:srgbClr val="0504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800"/>
            <a:ext cx="2229334" cy="211340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68344" y="6237312"/>
            <a:ext cx="1080120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b597ab0ef3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042270"/>
            <a:ext cx="792088" cy="729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Интерактивная игра Колоб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Колобок</Template>
  <TotalTime>500</TotalTime>
  <Words>870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Интерактивная игра Колобок</vt:lpstr>
      <vt:lpstr>Презентация PowerPoint</vt:lpstr>
      <vt:lpstr>Образовательная область: «Познавательное развитие» Цель: сформировать у дошкольников устойчивые навыки соблюдения и выполнения правил дорожного движения посредством интерактивной игры.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слайде иллюстрация с изображением пешехода и проезжей части.  Нажимая правой кнопкой мыши, ребёнок выбирает правильный ответ, если правильно, стрелка «мерцает», если не правильно, то «покачивается» и загорается черным цветом. Задание к слайду: Убедись, что слева -  справа нет мчащихся машин. И тогда иди спокойно, все поймут, ты стал большим. Куда надо смотреть при переходе дороги? Сначала налево или сначала направо? 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lenova1</dc:creator>
  <cp:lastModifiedBy>ASUS4</cp:lastModifiedBy>
  <cp:revision>59</cp:revision>
  <dcterms:created xsi:type="dcterms:W3CDTF">2018-02-11T18:05:06Z</dcterms:created>
  <dcterms:modified xsi:type="dcterms:W3CDTF">2019-10-14T08:05:02Z</dcterms:modified>
</cp:coreProperties>
</file>