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Вертепа" userId="911ffa5511ab1655" providerId="LiveId" clId="{8EAE5127-C75A-462F-8AD4-92148EA79B1A}"/>
    <pc:docChg chg="undo custSel addSld delSld modSld modMainMaster">
      <pc:chgData name="Ирина Вертепа" userId="911ffa5511ab1655" providerId="LiveId" clId="{8EAE5127-C75A-462F-8AD4-92148EA79B1A}" dt="2023-09-15T05:38:38.003" v="753" actId="20577"/>
      <pc:docMkLst>
        <pc:docMk/>
      </pc:docMkLst>
      <pc:sldChg chg="addSp modSp new mod setBg">
        <pc:chgData name="Ирина Вертепа" userId="911ffa5511ab1655" providerId="LiveId" clId="{8EAE5127-C75A-462F-8AD4-92148EA79B1A}" dt="2023-09-14T12:05:08.754" v="751" actId="1076"/>
        <pc:sldMkLst>
          <pc:docMk/>
          <pc:sldMk cId="406376153" sldId="256"/>
        </pc:sldMkLst>
        <pc:spChg chg="mod">
          <ac:chgData name="Ирина Вертепа" userId="911ffa5511ab1655" providerId="LiveId" clId="{8EAE5127-C75A-462F-8AD4-92148EA79B1A}" dt="2023-09-14T12:04:55.642" v="749" actId="14100"/>
          <ac:spMkLst>
            <pc:docMk/>
            <pc:sldMk cId="406376153" sldId="256"/>
            <ac:spMk id="2" creationId="{55AC20A9-BC0C-7D9C-E1A7-9E0E7D1BB41D}"/>
          </ac:spMkLst>
        </pc:spChg>
        <pc:spChg chg="mod">
          <ac:chgData name="Ирина Вертепа" userId="911ffa5511ab1655" providerId="LiveId" clId="{8EAE5127-C75A-462F-8AD4-92148EA79B1A}" dt="2023-09-14T07:25:12.239" v="11"/>
          <ac:spMkLst>
            <pc:docMk/>
            <pc:sldMk cId="406376153" sldId="256"/>
            <ac:spMk id="3" creationId="{4E2FC445-1F07-B577-46FC-BEF67DA9A950}"/>
          </ac:spMkLst>
        </pc:spChg>
        <pc:picChg chg="add mod">
          <ac:chgData name="Ирина Вертепа" userId="911ffa5511ab1655" providerId="LiveId" clId="{8EAE5127-C75A-462F-8AD4-92148EA79B1A}" dt="2023-09-14T12:05:08.754" v="751" actId="1076"/>
          <ac:picMkLst>
            <pc:docMk/>
            <pc:sldMk cId="406376153" sldId="256"/>
            <ac:picMk id="4" creationId="{17650938-B646-237F-C08C-1EEA1FFE649E}"/>
          </ac:picMkLst>
        </pc:picChg>
      </pc:sldChg>
      <pc:sldChg chg="new del">
        <pc:chgData name="Ирина Вертепа" userId="911ffa5511ab1655" providerId="LiveId" clId="{8EAE5127-C75A-462F-8AD4-92148EA79B1A}" dt="2023-09-14T07:23:39.660" v="5" actId="680"/>
        <pc:sldMkLst>
          <pc:docMk/>
          <pc:sldMk cId="3378942378" sldId="257"/>
        </pc:sldMkLst>
      </pc:sldChg>
      <pc:sldChg chg="modSp new mod">
        <pc:chgData name="Ирина Вертепа" userId="911ffa5511ab1655" providerId="LiveId" clId="{8EAE5127-C75A-462F-8AD4-92148EA79B1A}" dt="2023-09-14T08:32:34.240" v="472" actId="20577"/>
        <pc:sldMkLst>
          <pc:docMk/>
          <pc:sldMk cId="4181634973" sldId="257"/>
        </pc:sldMkLst>
        <pc:spChg chg="mod">
          <ac:chgData name="Ирина Вертепа" userId="911ffa5511ab1655" providerId="LiveId" clId="{8EAE5127-C75A-462F-8AD4-92148EA79B1A}" dt="2023-09-14T08:22:23.500" v="383" actId="20577"/>
          <ac:spMkLst>
            <pc:docMk/>
            <pc:sldMk cId="4181634973" sldId="257"/>
            <ac:spMk id="2" creationId="{CBBE938F-0A70-C574-CD4F-B1F4C2BFFD55}"/>
          </ac:spMkLst>
        </pc:spChg>
        <pc:spChg chg="mod">
          <ac:chgData name="Ирина Вертепа" userId="911ffa5511ab1655" providerId="LiveId" clId="{8EAE5127-C75A-462F-8AD4-92148EA79B1A}" dt="2023-09-14T08:32:34.240" v="472" actId="20577"/>
          <ac:spMkLst>
            <pc:docMk/>
            <pc:sldMk cId="4181634973" sldId="257"/>
            <ac:spMk id="3" creationId="{E3DF8B78-830E-24E6-2606-CC852F03AD51}"/>
          </ac:spMkLst>
        </pc:spChg>
      </pc:sldChg>
      <pc:sldChg chg="addSp delSp modSp new mod">
        <pc:chgData name="Ирина Вертепа" userId="911ffa5511ab1655" providerId="LiveId" clId="{8EAE5127-C75A-462F-8AD4-92148EA79B1A}" dt="2023-09-14T08:36:45.676" v="519" actId="166"/>
        <pc:sldMkLst>
          <pc:docMk/>
          <pc:sldMk cId="3667028804" sldId="258"/>
        </pc:sldMkLst>
        <pc:spChg chg="del">
          <ac:chgData name="Ирина Вертепа" userId="911ffa5511ab1655" providerId="LiveId" clId="{8EAE5127-C75A-462F-8AD4-92148EA79B1A}" dt="2023-09-14T08:33:27.856" v="476"/>
          <ac:spMkLst>
            <pc:docMk/>
            <pc:sldMk cId="3667028804" sldId="258"/>
            <ac:spMk id="2" creationId="{CE147449-C6E7-C4C8-3163-CD92574E617E}"/>
          </ac:spMkLst>
        </pc:spChg>
        <pc:spChg chg="mod ord">
          <ac:chgData name="Ирина Вертепа" userId="911ffa5511ab1655" providerId="LiveId" clId="{8EAE5127-C75A-462F-8AD4-92148EA79B1A}" dt="2023-09-14T08:36:45.676" v="519" actId="166"/>
          <ac:spMkLst>
            <pc:docMk/>
            <pc:sldMk cId="3667028804" sldId="258"/>
            <ac:spMk id="3" creationId="{AE548D81-97E1-A438-26B8-E0E80D3809F8}"/>
          </ac:spMkLst>
        </pc:spChg>
        <pc:spChg chg="add mod">
          <ac:chgData name="Ирина Вертепа" userId="911ffa5511ab1655" providerId="LiveId" clId="{8EAE5127-C75A-462F-8AD4-92148EA79B1A}" dt="2023-09-14T08:33:33.307" v="477" actId="1076"/>
          <ac:spMkLst>
            <pc:docMk/>
            <pc:sldMk cId="3667028804" sldId="258"/>
            <ac:spMk id="4" creationId="{A8F2B51D-3C43-01F7-B669-D12752516B4E}"/>
          </ac:spMkLst>
        </pc:spChg>
      </pc:sldChg>
      <pc:sldChg chg="addSp delSp modSp new mod">
        <pc:chgData name="Ирина Вертепа" userId="911ffa5511ab1655" providerId="LiveId" clId="{8EAE5127-C75A-462F-8AD4-92148EA79B1A}" dt="2023-09-14T08:46:37.439" v="590" actId="13926"/>
        <pc:sldMkLst>
          <pc:docMk/>
          <pc:sldMk cId="1544293132" sldId="259"/>
        </pc:sldMkLst>
        <pc:spChg chg="del">
          <ac:chgData name="Ирина Вертепа" userId="911ffa5511ab1655" providerId="LiveId" clId="{8EAE5127-C75A-462F-8AD4-92148EA79B1A}" dt="2023-09-14T08:37:14.616" v="521"/>
          <ac:spMkLst>
            <pc:docMk/>
            <pc:sldMk cId="1544293132" sldId="259"/>
            <ac:spMk id="2" creationId="{6CE8867B-E8B0-A298-6F94-E024133BF2B7}"/>
          </ac:spMkLst>
        </pc:spChg>
        <pc:spChg chg="mod">
          <ac:chgData name="Ирина Вертепа" userId="911ffa5511ab1655" providerId="LiveId" clId="{8EAE5127-C75A-462F-8AD4-92148EA79B1A}" dt="2023-09-14T08:39:30.622" v="525" actId="255"/>
          <ac:spMkLst>
            <pc:docMk/>
            <pc:sldMk cId="1544293132" sldId="259"/>
            <ac:spMk id="3" creationId="{EED62A10-F3B7-C222-8794-45F2CB2A4B4B}"/>
          </ac:spMkLst>
        </pc:spChg>
        <pc:spChg chg="add mod">
          <ac:chgData name="Ирина Вертепа" userId="911ffa5511ab1655" providerId="LiveId" clId="{8EAE5127-C75A-462F-8AD4-92148EA79B1A}" dt="2023-09-14T08:37:18.307" v="522" actId="1076"/>
          <ac:spMkLst>
            <pc:docMk/>
            <pc:sldMk cId="1544293132" sldId="259"/>
            <ac:spMk id="4" creationId="{0D5A849B-279A-ED09-3243-541DE2562E4F}"/>
          </ac:spMkLst>
        </pc:spChg>
        <pc:graphicFrameChg chg="add mod modGraphic">
          <ac:chgData name="Ирина Вертепа" userId="911ffa5511ab1655" providerId="LiveId" clId="{8EAE5127-C75A-462F-8AD4-92148EA79B1A}" dt="2023-09-14T08:46:37.439" v="590" actId="13926"/>
          <ac:graphicFrameMkLst>
            <pc:docMk/>
            <pc:sldMk cId="1544293132" sldId="259"/>
            <ac:graphicFrameMk id="5" creationId="{F06DCE82-F56D-4862-68E5-E4B5E65AC4C6}"/>
          </ac:graphicFrameMkLst>
        </pc:graphicFrameChg>
      </pc:sldChg>
      <pc:sldChg chg="addSp delSp modSp new mod">
        <pc:chgData name="Ирина Вертепа" userId="911ffa5511ab1655" providerId="LiveId" clId="{8EAE5127-C75A-462F-8AD4-92148EA79B1A}" dt="2023-09-14T11:14:29.512" v="598" actId="1076"/>
        <pc:sldMkLst>
          <pc:docMk/>
          <pc:sldMk cId="3302573646" sldId="260"/>
        </pc:sldMkLst>
        <pc:spChg chg="del">
          <ac:chgData name="Ирина Вертепа" userId="911ffa5511ab1655" providerId="LiveId" clId="{8EAE5127-C75A-462F-8AD4-92148EA79B1A}" dt="2023-09-14T11:10:58.462" v="591"/>
          <ac:spMkLst>
            <pc:docMk/>
            <pc:sldMk cId="3302573646" sldId="260"/>
            <ac:spMk id="2" creationId="{D9D89189-243A-60D1-E7C6-9CE88CC6D90E}"/>
          </ac:spMkLst>
        </pc:spChg>
        <pc:spChg chg="mod">
          <ac:chgData name="Ирина Вертепа" userId="911ffa5511ab1655" providerId="LiveId" clId="{8EAE5127-C75A-462F-8AD4-92148EA79B1A}" dt="2023-09-14T11:14:29.512" v="598" actId="1076"/>
          <ac:spMkLst>
            <pc:docMk/>
            <pc:sldMk cId="3302573646" sldId="260"/>
            <ac:spMk id="3" creationId="{8A05103F-C85F-85E5-5924-7C6ED80D91DE}"/>
          </ac:spMkLst>
        </pc:spChg>
        <pc:spChg chg="add mod">
          <ac:chgData name="Ирина Вертепа" userId="911ffa5511ab1655" providerId="LiveId" clId="{8EAE5127-C75A-462F-8AD4-92148EA79B1A}" dt="2023-09-14T11:14:00.164" v="594"/>
          <ac:spMkLst>
            <pc:docMk/>
            <pc:sldMk cId="3302573646" sldId="260"/>
            <ac:spMk id="4" creationId="{D5C7B273-3033-E863-5430-942FF1C21F3D}"/>
          </ac:spMkLst>
        </pc:spChg>
      </pc:sldChg>
      <pc:sldChg chg="addSp delSp modSp new mod">
        <pc:chgData name="Ирина Вертепа" userId="911ffa5511ab1655" providerId="LiveId" clId="{8EAE5127-C75A-462F-8AD4-92148EA79B1A}" dt="2023-09-14T11:18:02.584" v="620" actId="1076"/>
        <pc:sldMkLst>
          <pc:docMk/>
          <pc:sldMk cId="3310353483" sldId="261"/>
        </pc:sldMkLst>
        <pc:spChg chg="del">
          <ac:chgData name="Ирина Вертепа" userId="911ffa5511ab1655" providerId="LiveId" clId="{8EAE5127-C75A-462F-8AD4-92148EA79B1A}" dt="2023-09-14T11:15:58.720" v="600"/>
          <ac:spMkLst>
            <pc:docMk/>
            <pc:sldMk cId="3310353483" sldId="261"/>
            <ac:spMk id="2" creationId="{376E2495-A09C-95E2-28F6-CA456ECF1C99}"/>
          </ac:spMkLst>
        </pc:spChg>
        <pc:spChg chg="mod">
          <ac:chgData name="Ирина Вертепа" userId="911ffa5511ab1655" providerId="LiveId" clId="{8EAE5127-C75A-462F-8AD4-92148EA79B1A}" dt="2023-09-14T11:18:02.584" v="620" actId="1076"/>
          <ac:spMkLst>
            <pc:docMk/>
            <pc:sldMk cId="3310353483" sldId="261"/>
            <ac:spMk id="3" creationId="{30BF1C1B-A35C-98A8-0C46-D6FDA3260889}"/>
          </ac:spMkLst>
        </pc:spChg>
        <pc:spChg chg="add mod">
          <ac:chgData name="Ирина Вертепа" userId="911ffa5511ab1655" providerId="LiveId" clId="{8EAE5127-C75A-462F-8AD4-92148EA79B1A}" dt="2023-09-14T11:16:45.167" v="609" actId="21"/>
          <ac:spMkLst>
            <pc:docMk/>
            <pc:sldMk cId="3310353483" sldId="261"/>
            <ac:spMk id="4" creationId="{B83F9FAE-CBDC-40E7-8E48-348709F1B524}"/>
          </ac:spMkLst>
        </pc:spChg>
        <pc:spChg chg="add mod">
          <ac:chgData name="Ирина Вертепа" userId="911ffa5511ab1655" providerId="LiveId" clId="{8EAE5127-C75A-462F-8AD4-92148EA79B1A}" dt="2023-09-14T11:17:02.825" v="614" actId="1076"/>
          <ac:spMkLst>
            <pc:docMk/>
            <pc:sldMk cId="3310353483" sldId="261"/>
            <ac:spMk id="5" creationId="{CA05457A-A1DD-66A8-BDE4-DA30F736531A}"/>
          </ac:spMkLst>
        </pc:spChg>
      </pc:sldChg>
      <pc:sldChg chg="addSp delSp modSp new mod">
        <pc:chgData name="Ирина Вертепа" userId="911ffa5511ab1655" providerId="LiveId" clId="{8EAE5127-C75A-462F-8AD4-92148EA79B1A}" dt="2023-09-14T11:21:31.201" v="659" actId="27636"/>
        <pc:sldMkLst>
          <pc:docMk/>
          <pc:sldMk cId="2593477083" sldId="262"/>
        </pc:sldMkLst>
        <pc:spChg chg="del">
          <ac:chgData name="Ирина Вертепа" userId="911ffa5511ab1655" providerId="LiveId" clId="{8EAE5127-C75A-462F-8AD4-92148EA79B1A}" dt="2023-09-14T11:18:46.686" v="622"/>
          <ac:spMkLst>
            <pc:docMk/>
            <pc:sldMk cId="2593477083" sldId="262"/>
            <ac:spMk id="2" creationId="{9C325FCB-C37A-B491-6A33-7E5894F6E462}"/>
          </ac:spMkLst>
        </pc:spChg>
        <pc:spChg chg="mod">
          <ac:chgData name="Ирина Вертепа" userId="911ffa5511ab1655" providerId="LiveId" clId="{8EAE5127-C75A-462F-8AD4-92148EA79B1A}" dt="2023-09-14T11:21:31.201" v="659" actId="27636"/>
          <ac:spMkLst>
            <pc:docMk/>
            <pc:sldMk cId="2593477083" sldId="262"/>
            <ac:spMk id="3" creationId="{CCFC62F4-14EF-4DDA-E9D8-D8285741BA46}"/>
          </ac:spMkLst>
        </pc:spChg>
        <pc:spChg chg="add mod">
          <ac:chgData name="Ирина Вертепа" userId="911ffa5511ab1655" providerId="LiveId" clId="{8EAE5127-C75A-462F-8AD4-92148EA79B1A}" dt="2023-09-14T11:20:42.263" v="649" actId="20577"/>
          <ac:spMkLst>
            <pc:docMk/>
            <pc:sldMk cId="2593477083" sldId="262"/>
            <ac:spMk id="4" creationId="{A8A8B807-909E-6D18-8407-2FB8ABBD8C4E}"/>
          </ac:spMkLst>
        </pc:spChg>
      </pc:sldChg>
      <pc:sldChg chg="addSp delSp modSp new mod">
        <pc:chgData name="Ирина Вертепа" userId="911ffa5511ab1655" providerId="LiveId" clId="{8EAE5127-C75A-462F-8AD4-92148EA79B1A}" dt="2023-09-14T11:26:47.819" v="721" actId="255"/>
        <pc:sldMkLst>
          <pc:docMk/>
          <pc:sldMk cId="2625388302" sldId="263"/>
        </pc:sldMkLst>
        <pc:spChg chg="del">
          <ac:chgData name="Ирина Вертепа" userId="911ffa5511ab1655" providerId="LiveId" clId="{8EAE5127-C75A-462F-8AD4-92148EA79B1A}" dt="2023-09-14T11:21:46.677" v="661"/>
          <ac:spMkLst>
            <pc:docMk/>
            <pc:sldMk cId="2625388302" sldId="263"/>
            <ac:spMk id="2" creationId="{FDA04E78-1EF9-132F-BB3F-19FD2D513A0D}"/>
          </ac:spMkLst>
        </pc:spChg>
        <pc:spChg chg="mod">
          <ac:chgData name="Ирина Вертепа" userId="911ffa5511ab1655" providerId="LiveId" clId="{8EAE5127-C75A-462F-8AD4-92148EA79B1A}" dt="2023-09-14T11:26:47.819" v="721" actId="255"/>
          <ac:spMkLst>
            <pc:docMk/>
            <pc:sldMk cId="2625388302" sldId="263"/>
            <ac:spMk id="3" creationId="{81857778-FB6A-981B-7958-43D7930F731F}"/>
          </ac:spMkLst>
        </pc:spChg>
        <pc:spChg chg="add mod">
          <ac:chgData name="Ирина Вертепа" userId="911ffa5511ab1655" providerId="LiveId" clId="{8EAE5127-C75A-462F-8AD4-92148EA79B1A}" dt="2023-09-14T11:21:51.802" v="662" actId="1076"/>
          <ac:spMkLst>
            <pc:docMk/>
            <pc:sldMk cId="2625388302" sldId="263"/>
            <ac:spMk id="4" creationId="{18B39CBD-5E8D-6FF9-A758-B32DC9761B43}"/>
          </ac:spMkLst>
        </pc:spChg>
      </pc:sldChg>
      <pc:sldChg chg="addSp delSp modSp new mod">
        <pc:chgData name="Ирина Вертепа" userId="911ffa5511ab1655" providerId="LiveId" clId="{8EAE5127-C75A-462F-8AD4-92148EA79B1A}" dt="2023-09-14T11:25:54.525" v="711" actId="179"/>
        <pc:sldMkLst>
          <pc:docMk/>
          <pc:sldMk cId="3638916825" sldId="264"/>
        </pc:sldMkLst>
        <pc:spChg chg="del">
          <ac:chgData name="Ирина Вертепа" userId="911ffa5511ab1655" providerId="LiveId" clId="{8EAE5127-C75A-462F-8AD4-92148EA79B1A}" dt="2023-09-14T11:24:04.412" v="688"/>
          <ac:spMkLst>
            <pc:docMk/>
            <pc:sldMk cId="3638916825" sldId="264"/>
            <ac:spMk id="2" creationId="{F20D9B56-3B74-423D-FEBF-55EF291BFCA6}"/>
          </ac:spMkLst>
        </pc:spChg>
        <pc:spChg chg="mod">
          <ac:chgData name="Ирина Вертепа" userId="911ffa5511ab1655" providerId="LiveId" clId="{8EAE5127-C75A-462F-8AD4-92148EA79B1A}" dt="2023-09-14T11:25:54.525" v="711" actId="179"/>
          <ac:spMkLst>
            <pc:docMk/>
            <pc:sldMk cId="3638916825" sldId="264"/>
            <ac:spMk id="3" creationId="{3D0E4B12-BF3F-1D3A-13E9-D36248435185}"/>
          </ac:spMkLst>
        </pc:spChg>
        <pc:spChg chg="add mod">
          <ac:chgData name="Ирина Вертепа" userId="911ffa5511ab1655" providerId="LiveId" clId="{8EAE5127-C75A-462F-8AD4-92148EA79B1A}" dt="2023-09-14T11:24:07.921" v="689" actId="1076"/>
          <ac:spMkLst>
            <pc:docMk/>
            <pc:sldMk cId="3638916825" sldId="264"/>
            <ac:spMk id="4" creationId="{8E8B988C-3003-1DA9-48E2-40A09B691514}"/>
          </ac:spMkLst>
        </pc:spChg>
      </pc:sldChg>
      <pc:sldChg chg="addSp delSp modSp new mod">
        <pc:chgData name="Ирина Вертепа" userId="911ffa5511ab1655" providerId="LiveId" clId="{8EAE5127-C75A-462F-8AD4-92148EA79B1A}" dt="2023-09-15T05:38:38.003" v="753" actId="20577"/>
        <pc:sldMkLst>
          <pc:docMk/>
          <pc:sldMk cId="1506949761" sldId="265"/>
        </pc:sldMkLst>
        <pc:spChg chg="del">
          <ac:chgData name="Ирина Вертепа" userId="911ffa5511ab1655" providerId="LiveId" clId="{8EAE5127-C75A-462F-8AD4-92148EA79B1A}" dt="2023-09-14T11:27:38.902" v="723"/>
          <ac:spMkLst>
            <pc:docMk/>
            <pc:sldMk cId="1506949761" sldId="265"/>
            <ac:spMk id="3" creationId="{64EDBA93-6B8C-F1DE-695F-544450C0FBF8}"/>
          </ac:spMkLst>
        </pc:spChg>
        <pc:spChg chg="add mod">
          <ac:chgData name="Ирина Вертепа" userId="911ffa5511ab1655" providerId="LiveId" clId="{8EAE5127-C75A-462F-8AD4-92148EA79B1A}" dt="2023-09-15T05:38:38.003" v="753" actId="20577"/>
          <ac:spMkLst>
            <pc:docMk/>
            <pc:sldMk cId="1506949761" sldId="265"/>
            <ac:spMk id="4" creationId="{4EF73AB4-08A1-BEAD-3903-1528B2A3014E}"/>
          </ac:spMkLst>
        </pc:spChg>
        <pc:picChg chg="add mod">
          <ac:chgData name="Ирина Вертепа" userId="911ffa5511ab1655" providerId="LiveId" clId="{8EAE5127-C75A-462F-8AD4-92148EA79B1A}" dt="2023-09-14T11:28:12.361" v="731" actId="1076"/>
          <ac:picMkLst>
            <pc:docMk/>
            <pc:sldMk cId="1506949761" sldId="265"/>
            <ac:picMk id="5" creationId="{2A75FFFD-8D67-EB73-D80C-D16A9AF2CBEE}"/>
          </ac:picMkLst>
        </pc:picChg>
      </pc:sldChg>
      <pc:sldMasterChg chg="addSldLayout">
        <pc:chgData name="Ирина Вертепа" userId="911ffa5511ab1655" providerId="LiveId" clId="{8EAE5127-C75A-462F-8AD4-92148EA79B1A}" dt="2023-09-14T07:17:09.391" v="0" actId="680"/>
        <pc:sldMasterMkLst>
          <pc:docMk/>
          <pc:sldMasterMk cId="3919428482" sldId="2147483648"/>
        </pc:sldMasterMkLst>
        <pc:sldLayoutChg chg="add">
          <pc:chgData name="Ирина Вертепа" userId="911ffa5511ab1655" providerId="LiveId" clId="{8EAE5127-C75A-462F-8AD4-92148EA79B1A}" dt="2023-09-14T07:17:09.391" v="0" actId="680"/>
          <pc:sldLayoutMkLst>
            <pc:docMk/>
            <pc:sldMasterMk cId="3919428482" sldId="2147483648"/>
            <pc:sldLayoutMk cId="2037144133" sldId="2147483649"/>
          </pc:sldLayoutMkLst>
        </pc:sldLayoutChg>
      </pc:sldMasterChg>
      <pc:sldMasterChg chg="setBg modSldLayout">
        <pc:chgData name="Ирина Вертепа" userId="911ffa5511ab1655" providerId="LiveId" clId="{8EAE5127-C75A-462F-8AD4-92148EA79B1A}" dt="2023-09-14T07:55:53.423" v="295"/>
        <pc:sldMasterMkLst>
          <pc:docMk/>
          <pc:sldMasterMk cId="3248551245" sldId="2147483740"/>
        </pc:sldMasterMkLst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2999960734" sldId="2147483741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1036788898" sldId="2147483742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3602975515" sldId="2147483743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2970545909" sldId="2147483744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2470296691" sldId="2147483745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671568229" sldId="2147483746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2352376122" sldId="2147483747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324215692" sldId="2147483748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4204557089" sldId="2147483749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3600472568" sldId="2147483750"/>
          </pc:sldLayoutMkLst>
        </pc:sldLayoutChg>
        <pc:sldLayoutChg chg="setBg">
          <pc:chgData name="Ирина Вертепа" userId="911ffa5511ab1655" providerId="LiveId" clId="{8EAE5127-C75A-462F-8AD4-92148EA79B1A}" dt="2023-09-14T07:55:53.423" v="295"/>
          <pc:sldLayoutMkLst>
            <pc:docMk/>
            <pc:sldMasterMk cId="3248551245" sldId="2147483740"/>
            <pc:sldLayoutMk cId="2680700770" sldId="214748375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7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8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4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6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57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C20A9-BC0C-7D9C-E1A7-9E0E7D1BB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" y="135083"/>
            <a:ext cx="5992091" cy="5808518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ДЛЯ ОБУЧАЮЩИХСЯ С ТЯЖЕЛЫМИ НАРУШЕНИЯМИ РЕЧИ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ОБРАЗОВАТЕЛЬНОГО УЧРЕЖДЕНИЯ ЦЕНТР РАЗВИТИЯ РЕБЕНКА – ДЕТСКИЙ САД №2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УСТЬ-ЛАБИНСКИЙ РАЙОН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2FC445-1F07-B577-46FC-BEF67DA9A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50938-B646-237F-C08C-1EEA1FFE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95" y="2651124"/>
            <a:ext cx="6101396" cy="35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7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D2C92-2238-B97D-13D8-3C5369BD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F73AB4-08A1-BEAD-3903-1528B2A30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8358" y="4897919"/>
            <a:ext cx="7455284" cy="174471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ЦРР-ДЕТСКИЙ САД №2</a:t>
            </a:r>
          </a:p>
          <a:p>
            <a:pPr algn="ctr">
              <a:lnSpc>
                <a:spcPct val="115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Т.:8(86135)  5-22-00</a:t>
            </a: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3426876@</a:t>
            </a:r>
            <a:r>
              <a:rPr lang="en-US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rambler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2800" dirty="0">
                <a:latin typeface="Times New Roman" panose="02020603050405020304" pitchFamily="18" charset="0"/>
              </a:rPr>
              <a:t>Сайт: </a:t>
            </a:r>
            <a:r>
              <a:rPr lang="en-US" altLang="ru-RU" sz="2800" dirty="0">
                <a:latin typeface="Times New Roman" panose="02020603050405020304" pitchFamily="18" charset="0"/>
              </a:rPr>
              <a:t>www</a:t>
            </a:r>
            <a:r>
              <a:rPr lang="ru-RU" altLang="ru-RU" sz="2800" dirty="0">
                <a:latin typeface="Times New Roman" panose="02020603050405020304" pitchFamily="18" charset="0"/>
              </a:rPr>
              <a:t>.</a:t>
            </a:r>
            <a:r>
              <a:rPr lang="en-US" altLang="ru-RU" sz="2800" dirty="0" err="1">
                <a:latin typeface="Times New Roman" panose="02020603050405020304" pitchFamily="18" charset="0"/>
              </a:rPr>
              <a:t>ustlabmadou</a:t>
            </a:r>
            <a:r>
              <a:rPr lang="ru-RU" altLang="ru-RU" sz="2400" dirty="0">
                <a:latin typeface="Times New Roman" panose="02020603050405020304" pitchFamily="18" charset="0"/>
              </a:rPr>
              <a:t>2</a:t>
            </a:r>
            <a:endParaRPr lang="ru-RU" alt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площадки 027">
            <a:extLst>
              <a:ext uri="{FF2B5EF4-FFF2-40B4-BE49-F238E27FC236}">
                <a16:creationId xmlns:a16="http://schemas.microsoft.com/office/drawing/2014/main" id="{2A75FFFD-8D67-EB73-D80C-D16A9AF2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0"/>
          <a:stretch>
            <a:fillRect/>
          </a:stretch>
        </p:blipFill>
        <p:spPr bwMode="auto">
          <a:xfrm>
            <a:off x="2973263" y="215364"/>
            <a:ext cx="6245473" cy="44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E938F-0A70-C574-CD4F-B1F4C2BF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174807"/>
            <a:ext cx="10772775" cy="1443786"/>
          </a:xfrm>
          <a:solidFill>
            <a:schemeClr val="accent1">
              <a:lumMod val="75000"/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ctr" eaLnBrk="1"/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ТНР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ЦРР-д/с №2 </a:t>
            </a:r>
            <a:br>
              <a:rPr lang="ru-RU" alt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F8B78-830E-24E6-2606-CC852F03A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18594"/>
            <a:ext cx="10753725" cy="5239406"/>
          </a:xfrm>
        </p:spPr>
        <p:txBody>
          <a:bodyPr>
            <a:normAutofit fontScale="55000" lnSpcReduction="20000"/>
          </a:bodyPr>
          <a:lstStyle/>
          <a:p>
            <a:pPr marL="90488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000" b="1" dirty="0">
              <a:solidFill>
                <a:srgbClr val="00000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spc="5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адаптированной образовательной программой дошкольного образования (ФАОП ДО) для воспитанников от 4 до 7(8) лет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446088"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здоровья.</a:t>
            </a:r>
          </a:p>
          <a:p>
            <a:pPr marL="90488" indent="446088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63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F2B51D-3C43-01F7-B669-D1275251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90159"/>
            <a:ext cx="10772775" cy="1657350"/>
          </a:xfrm>
          <a:solidFill>
            <a:schemeClr val="accent1">
              <a:lumMod val="75000"/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ctr" eaLnBrk="1"/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ТНР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ЦРР-д/с №2 </a:t>
            </a:r>
            <a:br>
              <a:rPr lang="ru-RU" alt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48D81-97E1-A438-26B8-E0E80D38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4" y="1353371"/>
            <a:ext cx="11876690" cy="5504629"/>
          </a:xfrm>
        </p:spPr>
        <p:txBody>
          <a:bodyPr>
            <a:noAutofit/>
          </a:bodyPr>
          <a:lstStyle/>
          <a:p>
            <a:pPr marL="0" indent="87313" algn="just">
              <a:lnSpc>
                <a:spcPct val="120000"/>
              </a:lnSpc>
              <a:spcBef>
                <a:spcPts val="0"/>
              </a:spcBef>
            </a:pPr>
            <a:r>
              <a:rPr lang="ru-RU" sz="15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5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содержания АОП ДО обучающимися с ТНР;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недостатков психофизического развития обучающихся с ТНР;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и укрепление физического и психического здоровья обучающихся с ТНР, в том числе их эмоционального благополучия;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равных возможностей для полноценного развития ребенка с ТНР в период дошкольного образования независимо от места проживания, пола, нации, языка, социального статуса;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ТНР как субъекта отношений с педагогическим работником, родителями (законными представителями), другими детьми;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общей культуры личности обучающихся с ТНР,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социокультурной среды, соответствующей психофизическим и индивидуальным особенностям развития обучающихся с ТНР;</a:t>
            </a:r>
          </a:p>
          <a:p>
            <a:pPr marL="0" lvl="0" indent="87313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15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абилитации</a:t>
            </a: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охраны и укрепления здоровья обучающихся с ТНР;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10)обеспечение преемственности целей, задач и содержания дошкольного и начального общего образования.</a:t>
            </a:r>
          </a:p>
          <a:p>
            <a:endParaRPr 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2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D62A10-F3B7-C222-8794-45F2CB2A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758020"/>
            <a:ext cx="10753725" cy="3766185"/>
          </a:xfrm>
        </p:spPr>
        <p:txBody>
          <a:bodyPr/>
          <a:lstStyle/>
          <a:p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ФГОС ДО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5A849B-279A-ED09-3243-541DE256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00670"/>
            <a:ext cx="10772775" cy="1657350"/>
          </a:xfrm>
          <a:solidFill>
            <a:schemeClr val="accent1">
              <a:lumMod val="75000"/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ctr" eaLnBrk="1"/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ТНР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ЦРР-д/с №2 </a:t>
            </a:r>
            <a:br>
              <a:rPr lang="ru-RU" alt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06DCE82-F56D-4862-68E5-E4B5E65AC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95589"/>
              </p:ext>
            </p:extLst>
          </p:nvPr>
        </p:nvGraphicFramePr>
        <p:xfrm>
          <a:off x="283779" y="2787396"/>
          <a:ext cx="11624440" cy="3969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297">
                  <a:extLst>
                    <a:ext uri="{9D8B030D-6E8A-4147-A177-3AD203B41FA5}">
                      <a16:colId xmlns:a16="http://schemas.microsoft.com/office/drawing/2014/main" val="1347475563"/>
                    </a:ext>
                  </a:extLst>
                </a:gridCol>
                <a:gridCol w="3702120">
                  <a:extLst>
                    <a:ext uri="{9D8B030D-6E8A-4147-A177-3AD203B41FA5}">
                      <a16:colId xmlns:a16="http://schemas.microsoft.com/office/drawing/2014/main" val="1576497321"/>
                    </a:ext>
                  </a:extLst>
                </a:gridCol>
                <a:gridCol w="3669741">
                  <a:extLst>
                    <a:ext uri="{9D8B030D-6E8A-4147-A177-3AD203B41FA5}">
                      <a16:colId xmlns:a16="http://schemas.microsoft.com/office/drawing/2014/main" val="2747334574"/>
                    </a:ext>
                  </a:extLst>
                </a:gridCol>
                <a:gridCol w="1813282">
                  <a:extLst>
                    <a:ext uri="{9D8B030D-6E8A-4147-A177-3AD203B41FA5}">
                      <a16:colId xmlns:a16="http://schemas.microsoft.com/office/drawing/2014/main" val="1755440394"/>
                    </a:ext>
                  </a:extLst>
                </a:gridCol>
              </a:tblGrid>
              <a:tr h="766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частей Программы, %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extLst>
                  <a:ext uri="{0D108BD9-81ED-4DB2-BD59-A6C34878D82A}">
                    <a16:rowId xmlns:a16="http://schemas.microsoft.com/office/drawing/2014/main" val="3858494586"/>
                  </a:ext>
                </a:extLst>
              </a:tr>
              <a:tr h="3101254">
                <a:tc>
                  <a:txBody>
                    <a:bodyPr/>
                    <a:lstStyle/>
                    <a:p>
                      <a:pPr marL="64135" marR="152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Средняя,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старшая,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152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школе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компенсирующей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для детей с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ФАОП ДО – утверждена Приказом Министерства просвещения Российской федерации №1022 от 24 ноября 2022г.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педагогическими работниками ДОО во всех помещениях и на территории детского сада, с детьми групп компенсирующей направленности для детей с ТНР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tc>
                  <a:txBody>
                    <a:bodyPr/>
                    <a:lstStyle/>
                    <a:p>
                      <a:pPr marL="64135" marR="146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</a:t>
                      </a:r>
                    </a:p>
                    <a:p>
                      <a:pPr marL="64135" marR="146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</a:t>
                      </a:r>
                      <a:r>
                        <a:rPr lang="ru-RU" sz="19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край» Н.Б.</a:t>
                      </a:r>
                      <a:r>
                        <a:rPr lang="ru-RU" sz="1900" u="sng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152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</a:t>
                      </a:r>
                      <a:r>
                        <a:rPr lang="ru-RU" sz="19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О.А. Санин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</a:t>
                      </a:r>
                    </a:p>
                    <a:p>
                      <a:pPr marL="64135" marR="152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В.Н. Корень</a:t>
                      </a:r>
                      <a:r>
                        <a:rPr lang="ru-RU" sz="19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  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Ю.В.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Литяк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педагогическими работниками ДОО во всех помещениях и на территории детского сада, с детьми групп компенсирующей направленности для детей с ТНР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80/20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5" marR="54055" marT="0" marB="0"/>
                </a:tc>
                <a:extLst>
                  <a:ext uri="{0D108BD9-81ED-4DB2-BD59-A6C34878D82A}">
                    <a16:rowId xmlns:a16="http://schemas.microsoft.com/office/drawing/2014/main" val="144291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9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05103F-C85F-85E5-5924-7C6ED80D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2358522"/>
            <a:ext cx="10753725" cy="376618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осуществляется круглогодично с выделением 2-х периодов: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период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01 сентября по 31 мая, для этого периода характерно наличие образовательной деятельности (занятия) в процессе организации педагогом различных видов детской деятельности.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период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01 июня по 31 августа, для этого периода характерно преобладание совместной деятельности ребёнка с педагогом, организуемой педагогами на уличных участках, и самостоятельной деятельности детей по их интересам и инициативе.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C7B273-3033-E863-5430-942FF1C2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53222"/>
            <a:ext cx="10772775" cy="1657350"/>
          </a:xfrm>
          <a:solidFill>
            <a:schemeClr val="accent1">
              <a:lumMod val="75000"/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ctr" eaLnBrk="1"/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ВОСПИТАННИКОВ С ТНР</a:t>
            </a:r>
            <a:b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ЦРР-д/с №2 </a:t>
            </a:r>
            <a:br>
              <a:rPr lang="ru-RU" alt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7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BF1C1B-A35C-98A8-0C46-D6FDA326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2474136"/>
            <a:ext cx="10753725" cy="3766185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на основе требований ФГОС ДО и ФАОП ДО, предъявляемых к структуре адаптированной образовательной программы дошкольного образования для обучающихся с ТНР;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содержание и организацию образовательной деятельности на уровне дошкольного образования для обучающихся с ТНР;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(базовые объем, содержание и планируемые результаты освоения Программы).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3F9FAE-CBDC-40E7-8E48-348709F1B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612" y="251460"/>
            <a:ext cx="10772775" cy="1657350"/>
          </a:xfrm>
        </p:spPr>
        <p:txBody>
          <a:bodyPr/>
          <a:lstStyle/>
          <a:p>
            <a:pPr indent="449263" algn="ctr"/>
            <a:endParaRPr lang="ru-RU" alt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05457A-A1DD-66A8-BDE4-DA30F736531A}"/>
              </a:ext>
            </a:extLst>
          </p:cNvPr>
          <p:cNvSpPr txBox="1">
            <a:spLocks/>
          </p:cNvSpPr>
          <p:nvPr/>
        </p:nvSpPr>
        <p:spPr>
          <a:xfrm>
            <a:off x="709612" y="251460"/>
            <a:ext cx="10772775" cy="1657350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ОСНОВЫВАЕТСЯ НА СЛЕДУЮЩИХ ПОДХОДАХ: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35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FC62F4-14EF-4DDA-E9D8-D8285741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935658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базового доверия к миру, к людям, к себе - ключевая задача периода развития ребенка в период дошкольного возраста.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 возрастом число близких людей увеличивается. В этих отношениях ребенок находит безопасность и признание, они вдохновляют его исследовать мир и быть открытым для нового. Значение установления и поддержки позитивных надежных отношений в контексте реализации Программы сохраняет свое значение на всех возрастных ступенях.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Процесс становления полноценной личности ребенка происходит под влиянием различных факторов, первым и важнейшим из которых является семья. Именно родители (законные представители), семья в целом, вырабатывают у обучающихся комплекс базовых социальных ценностей, ориентации, потребностей, интересов и привычек.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Взаимодействие педагогических работников Организации с родителями (законным представителям) направлено на повышение педагогической культуры родителей (законных представителей). Задача педагогических работников - активизировать роль родителей (законных представителей) в воспитании и обучении ребенка, выработать единое и адекватное понимание проблем ребенка.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Укрепление и развитие взаимодействия Организации и семьи обеспечивают благоприятные условия жизни и воспитания ребёнка, формирование основ полноценной, гармоничной личности. Главной ценностью педагогической культуры является ребенок - его развитие, образование, воспитание, социальная защита и поддержка его достоинства и прав человека.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A8B807-909E-6D18-8407-2FB8ABBD8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130" y="100670"/>
            <a:ext cx="10772775" cy="1657350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7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857778-FB6A-981B-7958-43D7930F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30" y="2011679"/>
            <a:ext cx="10772775" cy="4594861"/>
          </a:xfrm>
        </p:spPr>
        <p:txBody>
          <a:bodyPr>
            <a:normAutofit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Основной целью работы с родителями (законными представителями) является обеспечение взаимодействия с семьей, вовлечение родителей (законных представителей) в образовательный процесс для формирования у них компетентной педагогической позиции по отношению к собственному ребенку.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Реализация цели обеспечивает решение следующих задач: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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у педагогических работников уважительного отношения к традициям семейного воспитания обучающихся и признания приоритетности родительского права в вопросах воспитания ребенка;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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(законных представителей) в воспитательно-образовательный процесс;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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эффективных технологий сотрудничества с родителям (законным представителям), активизация их участия в жизни детского сада.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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активной информационно-развивающей среды, обеспечивающей единые подходы к развитию личности в семье и детском коллективе;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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родительской компетентности в вопросах воспитания и обучения обучающихся.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B39CBD-5E8D-6FF9-A758-B32DC9761B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130" y="251460"/>
            <a:ext cx="10772775" cy="1657350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8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0E4B12-BF3F-1D3A-13E9-D3624843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5040761"/>
          </a:xfrm>
        </p:spPr>
        <p:txBody>
          <a:bodyPr>
            <a:normAutofit fontScale="70000" lnSpcReduction="20000"/>
          </a:bodyPr>
          <a:lstStyle/>
          <a:p>
            <a:pPr marL="90488"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Работа, обеспечивающая взаимодействие семьи и дошкольной организации, включает следующие направления:</a:t>
            </a:r>
          </a:p>
          <a:p>
            <a:pPr marL="90488" lvl="0" indent="449263" algn="just">
              <a:lnSpc>
                <a:spcPct val="120000"/>
              </a:lnSpc>
              <a:spcBef>
                <a:spcPts val="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аналитическое - изучение семьи, выяснение образовательных потребностей ребёнка с ТНР и предпочтений родителей (законных представителей) для согласования воспитательных воздействий на ребенка;</a:t>
            </a:r>
          </a:p>
          <a:p>
            <a:pPr marL="90488" lvl="0" indent="449263" algn="just">
              <a:lnSpc>
                <a:spcPct val="120000"/>
              </a:lnSpc>
              <a:spcBef>
                <a:spcPts val="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коммуникативно-деятельностное - направлено на повышение педагогической культуры родителей (законных представителей); вовлечение родителей (законных представителей) в воспитательно-образовательный процесс; создание активной развивающей среды, обеспечивающей единые подходы к развитию личности в семье и детском коллективе.</a:t>
            </a:r>
          </a:p>
          <a:p>
            <a:pPr marL="90488" lvl="0" indent="449263" algn="just">
              <a:lnSpc>
                <a:spcPct val="120000"/>
              </a:lnSpc>
              <a:spcBef>
                <a:spcPts val="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информационное - пропаганда и популяризация опыта деятельности Организации; создание открытого информационного пространства (сайт Организации, форум, группы в социальных сетях).</a:t>
            </a:r>
          </a:p>
          <a:p>
            <a:pPr marL="90488"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Содержание направлений работы с семьёй может фиксироваться в Программе обучающихся с ТНР как в каждой из пяти образовательным областям, так и отдельным разделом, в котором раскрываются направления работы дошкольной образовательной организации с родителями (законными представителями). </a:t>
            </a:r>
          </a:p>
          <a:p>
            <a:pPr marL="90488"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Планируемый результат работы с родителями (законными представителями) детей с ТНР: </a:t>
            </a:r>
          </a:p>
          <a:p>
            <a:pPr marL="90488" lvl="0" indent="449263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преемственности в работе ДОО и семьи по вопросам оздоровления, досуга, обучения и воспитания; </a:t>
            </a:r>
          </a:p>
          <a:p>
            <a:pPr marL="90488" lvl="0" indent="449263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родительской компетентности; </a:t>
            </a:r>
          </a:p>
          <a:p>
            <a:pPr marL="90488" lvl="0" indent="449263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‒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семейных детско-родительских отношений.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8B988C-3003-1DA9-48E2-40A09B691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130" y="251460"/>
            <a:ext cx="10772775" cy="1657350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1682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1336</TotalTime>
  <Words>1333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Метрополия</vt:lpstr>
      <vt:lpstr>АДАПТИРОВАННАЯ ОБРАЗОВАТЕЛЬНАЯ ПРОГРАММА ДЛЯ ОБУЧАЮЩИХСЯ С ТЯЖЕЛЫМИ НАРУШЕНИЯМИ РЕЧИ  МУНИЦИПАЛЬНОГО АВТОНОМНОГО ДОШКОЛЬНОГО ОБРАЗОВАТЕЛЬНОГО УЧРЕЖДЕНИЯ ЦЕНТР РАЗВИТИЯ РЕБЕНКА – ДЕТСКИЙ САД №2  МО УСТЬ-ЛАБИНСКИЙ РАЙОН </vt:lpstr>
      <vt:lpstr>  АДАПТИРОВАННАЯ ОБРАЗОВАТЕЛЬНАЯ ПРОГРАММА  ДОШКОЛЬНОГО ОБРАЗОВАНИЯ ДЛЯ ВОСПИТАННИКОВ С ТНР МАДОУ ЦРР-д/с №2  </vt:lpstr>
      <vt:lpstr>  АДАПТИРОВАННАЯ ОБРАЗОВАТЕЛЬНАЯ ПРОГРАММА  ДОШКОЛЬНОГО ОБРАЗОВАНИЯ ДЛЯ ВОСПИТАННИКОВ С ТНР МАДОУ ЦРР-д/с №2  </vt:lpstr>
      <vt:lpstr>  АДАПТИРОВАННАЯ ОБРАЗОВАТЕЛЬНАЯ ПРОГРАММА  ДОШКОЛЬНОГО ОБРАЗОВАНИЯ ДЛЯ ВОСПИТАННИКОВ С ТНР МАДОУ ЦРР-д/с №2  </vt:lpstr>
      <vt:lpstr>  АДАПТИРОВАННАЯ ОБРАЗОВАТЕЛЬНАЯ ПРОГРАММА  ДОШКОЛЬНОГО ОБРАЗОВАНИЯ ДЛЯ ВОСПИТАННИКОВ С ТНР МАДОУ ЦРР-д/с №2  </vt:lpstr>
      <vt:lpstr>Презентация PowerPoint</vt:lpstr>
      <vt:lpstr>ОСОБЕННОСТИ ВЗАИМОДЕЙСТВИЯ С СЕМЬЯМИ ВОСПИТАННИКОВ</vt:lpstr>
      <vt:lpstr>ОСОБЕННОСТИ ВЗАИМОДЕЙСТВИЯ С СЕМЬЯМИ ВОСПИТАННИКОВ</vt:lpstr>
      <vt:lpstr>ОСОБЕННОСТИ ВЗАИМОДЕЙСТВИЯ С СЕМЬЯМИ ВОСПИТАННИКОВ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ОБРАЗОВАТЕЛЬНАЯ ПРОГРАММА ДЛЯ ОБУЧАЮЩИХСЯ С ТЯЖЕЛЫМИ НАРУШЕНИЯМИ РЕЧИ  МУНИЦИПАЛЬНОГО АВТОНОМНОГО ДОШКОЛЬНОГО ОБРАЗОВАТЕЛЬНОГО УЧРЕЖДЕНИЯ ЦЕНТР РАЗВИТИЯ РЕБЕНКА – ДЕТСКИЙ САД №2  МО УСТЬ-ЛАБИНСКИЙ РАЙОН </dc:title>
  <dc:creator>Ирина Вертепа</dc:creator>
  <cp:lastModifiedBy>Ирина Вертепа</cp:lastModifiedBy>
  <cp:revision>1</cp:revision>
  <dcterms:created xsi:type="dcterms:W3CDTF">2023-09-14T07:16:59Z</dcterms:created>
  <dcterms:modified xsi:type="dcterms:W3CDTF">2023-09-15T05:40:04Z</dcterms:modified>
</cp:coreProperties>
</file>